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19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5C8F-2BEC-CD40-BEF3-B6363044B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6E9C5-9EED-FF4C-9734-DE2665F8C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E71D0-84DE-7142-AFEC-C8C1CA03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88B4C-E135-B44F-A860-5C2EE4A17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BCBF1-DAA3-7247-82B9-E641D0A5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81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7827-08D1-5348-9CD2-06668AA00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AB2B3-50C4-F543-B4B6-342EF4AE4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AC6E2-8BFE-E545-92F3-37542A12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B51FB-85BD-CC45-8192-DC4AE969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821B2-BA73-6A41-BE29-983A7BDE7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678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7B040-D4B9-8647-9BA3-56FFA5487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5DD2D-F6D9-524F-98E3-ACF4DB4B7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127BB-58F9-9B40-90CA-D4A2678F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961BB-EBA4-0743-B37F-F541AD3BA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08566-3796-4E4D-8C38-2B74964E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2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CCFA3-2628-A649-A826-3683F27E8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6EC1B-C48F-4C44-9DF0-EDC7D3271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32376-EF2C-7242-9AE4-089DF947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ED844-EDF6-344A-A4B5-02F8EE354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5A60-0F8F-344F-883A-09214A63D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CCDC-D56A-E84F-8D87-D2AAF76D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A50E0C-91A0-1D4F-87F8-BBC72D5FA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93F86-A6AD-9D42-8276-D6AF47F8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4D6CA-7CF7-B44E-9DBD-1BB74A86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9339E-B174-BE4A-957D-46CAD6E24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96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15A1-66ED-344B-8707-C0EAFC1D2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6161C-4AC9-4D46-9DB2-AA2FD8A39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F40A7-C3B1-6C43-8B80-CB8163BD2F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556A6F-827D-D34C-A544-223180AC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7358D-4B52-BE46-8223-90484783B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778DA-37CB-FE44-B358-FC13F170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20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DF7E-9938-1243-881D-E944CB512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A5816-793B-F446-A1E8-7D1F17F0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044C4-7B05-CF41-83DD-DBC6DB0AB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0BF60-499A-754D-B31E-87BF4DE68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95B71F-3655-0441-A7EB-26E2E7367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0D45E4-5577-3349-9359-C63DCC7C2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A3D736-D84E-2047-9FF3-8A264510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C42EF9-9E33-F54C-BAF2-CC14869F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3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EB760-116E-0E49-9581-1EFAC03F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C1AF9F-8EF3-C346-A09C-473D8F3DA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A5138-5702-8245-9B7F-86E8995FF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FB413-FE9A-224D-B30A-676AA12A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06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6166D3-2A20-3246-B8F0-A988DE7F0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4A0044-3856-454D-AC28-C0461DED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A6015-4458-9845-AB66-2311FECF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56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2E62-41C9-DB4A-9261-853763C24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02C39-FD9A-3F43-9CDB-21C4E5DD6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ADB5A-B5D4-BE4F-BF75-51D87BE83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8197C-B5FE-624F-A70F-42BBD11ED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9BE42-76EF-A742-A229-D1C986F1D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AD8F2-5FFB-BC40-8738-B23737CA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70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361E-4B26-0549-ACBF-B2C561DE8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8ABAD0-CAAB-4344-8ECF-BF0C84DA5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7DAB32-0F99-C64F-AA15-888B39B2D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A72E6-79CD-F944-BF17-A77DB278E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09A96B-47F8-CD41-BE0F-A3C55313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CF6846-AC86-304C-B29E-81438680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1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804B3-7BD1-E942-A728-D257856B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3FC2E-83A9-244F-91AA-C8151B92C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F4334-754C-454D-AADE-7E9F24C9CF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60E4F-3C83-1E46-A8DF-CC0C9CF37F5B}" type="datetimeFigureOut">
              <a:rPr lang="en-US" smtClean="0"/>
              <a:t>7/30/22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C740E-3865-C348-B040-F8C2FD104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B549A-EC7A-8E4C-8ACC-8DB98022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58F58-4E48-2D43-A7AC-41F191638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3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412376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800" b="1" dirty="0">
                <a:solidFill>
                  <a:srgbClr val="FF0000"/>
                </a:solidFill>
              </a:rPr>
              <a:t> suite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F1A241-27DC-FF43-A31A-757D0D108611}"/>
              </a:ext>
            </a:extLst>
          </p:cNvPr>
          <p:cNvSpPr/>
          <p:nvPr/>
        </p:nvSpPr>
        <p:spPr>
          <a:xfrm>
            <a:off x="6450108" y="2008095"/>
            <a:ext cx="5329518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b="1" dirty="0">
                <a:solidFill>
                  <a:schemeClr val="accent1">
                    <a:lumMod val="75000"/>
                  </a:schemeClr>
                </a:solidFill>
              </a:rPr>
              <a:t>SIMBA suite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41238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177501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313765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450028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F5FBC3-214F-294E-ACE8-0678FF7F3BA1}"/>
              </a:ext>
            </a:extLst>
          </p:cNvPr>
          <p:cNvSpPr/>
          <p:nvPr/>
        </p:nvSpPr>
        <p:spPr>
          <a:xfrm>
            <a:off x="6472521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LH 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E979B4-2B4C-3548-900B-212184E5FFA8}"/>
              </a:ext>
            </a:extLst>
          </p:cNvPr>
          <p:cNvSpPr/>
          <p:nvPr/>
        </p:nvSpPr>
        <p:spPr>
          <a:xfrm>
            <a:off x="7835156" y="360165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1P set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0D09C8-36DC-0D46-854D-120F0C8FD838}"/>
              </a:ext>
            </a:extLst>
          </p:cNvPr>
          <p:cNvSpPr/>
          <p:nvPr/>
        </p:nvSpPr>
        <p:spPr>
          <a:xfrm>
            <a:off x="9197791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CV set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32F8AC-3A0F-9E48-A3EB-08C97F3584F0}"/>
              </a:ext>
            </a:extLst>
          </p:cNvPr>
          <p:cNvSpPr/>
          <p:nvPr/>
        </p:nvSpPr>
        <p:spPr>
          <a:xfrm>
            <a:off x="10560426" y="359933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412376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1775011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3137648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4500283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169FCC-F50D-C348-A110-3AF5B2F50656}"/>
              </a:ext>
            </a:extLst>
          </p:cNvPr>
          <p:cNvSpPr txBox="1"/>
          <p:nvPr/>
        </p:nvSpPr>
        <p:spPr>
          <a:xfrm>
            <a:off x="6472512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2850B9-05C9-4C40-9C6F-C42ACF434F3F}"/>
              </a:ext>
            </a:extLst>
          </p:cNvPr>
          <p:cNvSpPr txBox="1"/>
          <p:nvPr/>
        </p:nvSpPr>
        <p:spPr>
          <a:xfrm>
            <a:off x="7835147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545299-432E-0643-9A7B-EF80933E6CF7}"/>
              </a:ext>
            </a:extLst>
          </p:cNvPr>
          <p:cNvSpPr txBox="1"/>
          <p:nvPr/>
        </p:nvSpPr>
        <p:spPr>
          <a:xfrm>
            <a:off x="9197784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9519FDB-DFED-394E-9DB0-B261F53313D3}"/>
              </a:ext>
            </a:extLst>
          </p:cNvPr>
          <p:cNvSpPr txBox="1"/>
          <p:nvPr/>
        </p:nvSpPr>
        <p:spPr>
          <a:xfrm>
            <a:off x="10560419" y="457392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4179833" y="91928"/>
            <a:ext cx="813470" cy="3018865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95F2FDF1-45DE-7B45-AE0B-0E225A84957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198698" y="91926"/>
            <a:ext cx="813470" cy="3018867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5400000">
            <a:off x="1641663" y="2166179"/>
            <a:ext cx="815791" cy="2055154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2322981" y="2847497"/>
            <a:ext cx="815791" cy="69251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3005458" y="2857538"/>
            <a:ext cx="813470" cy="67011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3686775" y="2176220"/>
            <a:ext cx="813470" cy="203275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78B1E5D-DD2A-0D4F-A349-20BD0EFDAD59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 rot="16200000" flipH="1">
            <a:off x="9054394" y="2846334"/>
            <a:ext cx="813470" cy="692524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B322BE93-737A-194D-A819-3A3F9B834A81}"/>
              </a:ext>
            </a:extLst>
          </p:cNvPr>
          <p:cNvCxnSpPr>
            <a:cxnSpLocks/>
            <a:stCxn id="6" idx="2"/>
            <a:endCxn id="21" idx="0"/>
          </p:cNvCxnSpPr>
          <p:nvPr/>
        </p:nvCxnSpPr>
        <p:spPr>
          <a:xfrm rot="16200000" flipH="1">
            <a:off x="9735711" y="2165016"/>
            <a:ext cx="813470" cy="2055159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47163850-F6F4-F449-A19F-E6ADBFE09EC6}"/>
              </a:ext>
            </a:extLst>
          </p:cNvPr>
          <p:cNvCxnSpPr>
            <a:cxnSpLocks/>
            <a:stCxn id="6" idx="2"/>
            <a:endCxn id="19" idx="0"/>
          </p:cNvCxnSpPr>
          <p:nvPr/>
        </p:nvCxnSpPr>
        <p:spPr>
          <a:xfrm rot="5400000">
            <a:off x="8371917" y="2858701"/>
            <a:ext cx="815791" cy="67011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1C2D9147-FA47-DE47-AE25-588C715CA939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rot="5400000">
            <a:off x="7690599" y="2177383"/>
            <a:ext cx="815791" cy="2032746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2,184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2,049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4,233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236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F24831E2-8519-4F48-9624-4EFBE0996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261" y="331115"/>
            <a:ext cx="3861478" cy="9492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D56F6E-E10D-F04F-9E81-61442A96DD1F}"/>
              </a:ext>
            </a:extLst>
          </p:cNvPr>
          <p:cNvSpPr/>
          <p:nvPr/>
        </p:nvSpPr>
        <p:spPr>
          <a:xfrm>
            <a:off x="3810000" y="416859"/>
            <a:ext cx="4572000" cy="7777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7AE0AE-BF4C-1B46-931B-0B4C96E60AD1}"/>
              </a:ext>
            </a:extLst>
          </p:cNvPr>
          <p:cNvSpPr/>
          <p:nvPr/>
        </p:nvSpPr>
        <p:spPr>
          <a:xfrm>
            <a:off x="2978331" y="1776960"/>
            <a:ext cx="6230984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rgbClr val="FF0000"/>
                </a:solidFill>
              </a:rPr>
              <a:t>IllustrisTNG</a:t>
            </a:r>
            <a:r>
              <a:rPr lang="en-US" sz="3600" b="1" dirty="0">
                <a:solidFill>
                  <a:srgbClr val="FF0000"/>
                </a:solidFill>
              </a:rPr>
              <a:t> | SIMBA | Astrid</a:t>
            </a:r>
            <a:endParaRPr lang="en-US" sz="3800" b="1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86320-E301-C94D-AF24-7A6570484AAE}"/>
              </a:ext>
            </a:extLst>
          </p:cNvPr>
          <p:cNvSpPr/>
          <p:nvPr/>
        </p:nvSpPr>
        <p:spPr>
          <a:xfrm>
            <a:off x="3431245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LH set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28E9725-68F1-464D-BA63-2C4706959FA2}"/>
              </a:ext>
            </a:extLst>
          </p:cNvPr>
          <p:cNvSpPr/>
          <p:nvPr/>
        </p:nvSpPr>
        <p:spPr>
          <a:xfrm>
            <a:off x="4793880" y="3634582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1P set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4622B2-4DA0-2A4B-9EC6-94EA7AD174DE}"/>
              </a:ext>
            </a:extLst>
          </p:cNvPr>
          <p:cNvSpPr/>
          <p:nvPr/>
        </p:nvSpPr>
        <p:spPr>
          <a:xfrm>
            <a:off x="6156515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CV 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5A5151-888B-1C44-864B-064CC61D36B9}"/>
              </a:ext>
            </a:extLst>
          </p:cNvPr>
          <p:cNvSpPr/>
          <p:nvPr/>
        </p:nvSpPr>
        <p:spPr>
          <a:xfrm>
            <a:off x="7519150" y="3632261"/>
            <a:ext cx="1219200" cy="77776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accent2"/>
                </a:solidFill>
              </a:rPr>
              <a:t>EX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4CD6DD-6778-2641-9CE2-7460182FFB3D}"/>
              </a:ext>
            </a:extLst>
          </p:cNvPr>
          <p:cNvSpPr txBox="1"/>
          <p:nvPr/>
        </p:nvSpPr>
        <p:spPr>
          <a:xfrm>
            <a:off x="3431240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1,000 sims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B8A69A-1041-0945-80B3-786D135F8EAD}"/>
              </a:ext>
            </a:extLst>
          </p:cNvPr>
          <p:cNvSpPr txBox="1"/>
          <p:nvPr/>
        </p:nvSpPr>
        <p:spPr>
          <a:xfrm>
            <a:off x="4793875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61 sims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BF374F-0115-0E43-8D30-D3498A11F880}"/>
              </a:ext>
            </a:extLst>
          </p:cNvPr>
          <p:cNvSpPr txBox="1"/>
          <p:nvPr/>
        </p:nvSpPr>
        <p:spPr>
          <a:xfrm>
            <a:off x="6156512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27 sims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80CA8E-84A9-1E49-BC67-B65E846815B2}"/>
              </a:ext>
            </a:extLst>
          </p:cNvPr>
          <p:cNvSpPr txBox="1"/>
          <p:nvPr/>
        </p:nvSpPr>
        <p:spPr>
          <a:xfrm>
            <a:off x="7519147" y="4606850"/>
            <a:ext cx="121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 sims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2EC4E4A-AB73-544A-8AAC-6BF0FA164B1B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5803745" y="1484704"/>
            <a:ext cx="582335" cy="2177"/>
          </a:xfrm>
          <a:prstGeom prst="bentConnector3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C8B051E-F49B-8C41-BECD-C261B6264E2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5400000">
            <a:off x="4527406" y="2068165"/>
            <a:ext cx="1079856" cy="2052978"/>
          </a:xfrm>
          <a:prstGeom prst="bentConnector3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5134AA20-FC99-B144-A6AB-57439544A11E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 rot="5400000">
            <a:off x="5208724" y="2749483"/>
            <a:ext cx="1079856" cy="690343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BF16D8D-303D-AD48-9247-98DC1762B1B7}"/>
              </a:ext>
            </a:extLst>
          </p:cNvPr>
          <p:cNvCxnSpPr>
            <a:cxnSpLocks/>
            <a:stCxn id="5" idx="2"/>
            <a:endCxn id="16" idx="0"/>
          </p:cNvCxnSpPr>
          <p:nvPr/>
        </p:nvCxnSpPr>
        <p:spPr>
          <a:xfrm rot="16200000" flipH="1">
            <a:off x="5891202" y="2757347"/>
            <a:ext cx="1077535" cy="672292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A8CFF6E0-2CD8-C846-9DDE-BFB9FA8EA519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 rot="16200000" flipH="1">
            <a:off x="6572519" y="2076029"/>
            <a:ext cx="1077535" cy="2034927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4F27E99-A62E-E842-8935-2441608FCFFD}"/>
              </a:ext>
            </a:extLst>
          </p:cNvPr>
          <p:cNvSpPr/>
          <p:nvPr/>
        </p:nvSpPr>
        <p:spPr>
          <a:xfrm>
            <a:off x="1196786" y="5137754"/>
            <a:ext cx="9798426" cy="14276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7030A0"/>
                </a:solidFill>
              </a:rPr>
              <a:t>A total of 3,276 state-of-the-art (magneto-)hydrodynamic simulations.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An N-body simulation for each (magneto-)hydrodynamic sim: 3,049 in total.</a:t>
            </a:r>
          </a:p>
          <a:p>
            <a:pPr algn="ctr"/>
            <a:r>
              <a:rPr lang="en-US" sz="2400" b="1" dirty="0">
                <a:solidFill>
                  <a:srgbClr val="7030A0"/>
                </a:solidFill>
              </a:rPr>
              <a:t>Total number of simulations in CAMELS: </a:t>
            </a:r>
            <a:r>
              <a:rPr lang="en-US" sz="2400" b="1" u="sng" dirty="0">
                <a:solidFill>
                  <a:srgbClr val="7030A0"/>
                </a:solidFill>
              </a:rPr>
              <a:t>6,325</a:t>
            </a:r>
            <a:r>
              <a:rPr lang="en-US" sz="2400" b="1" dirty="0">
                <a:solidFill>
                  <a:srgbClr val="7030A0"/>
                </a:solidFill>
              </a:rPr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A09D9F4-CE19-594B-BC6F-7E0AD9BBB1E4}"/>
              </a:ext>
            </a:extLst>
          </p:cNvPr>
          <p:cNvSpPr txBox="1"/>
          <p:nvPr/>
        </p:nvSpPr>
        <p:spPr>
          <a:xfrm>
            <a:off x="178251" y="1842677"/>
            <a:ext cx="1742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3 Suites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DADE9E8-F02A-F445-9612-E27AE105A575}"/>
              </a:ext>
            </a:extLst>
          </p:cNvPr>
          <p:cNvSpPr txBox="1"/>
          <p:nvPr/>
        </p:nvSpPr>
        <p:spPr>
          <a:xfrm>
            <a:off x="440046" y="3744145"/>
            <a:ext cx="1219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2"/>
                </a:solidFill>
              </a:rPr>
              <a:t>4 Sets</a:t>
            </a:r>
          </a:p>
        </p:txBody>
      </p:sp>
    </p:spTree>
    <p:extLst>
      <p:ext uri="{BB962C8B-B14F-4D97-AF65-F5344CB8AC3E}">
        <p14:creationId xmlns:p14="http://schemas.microsoft.com/office/powerpoint/2010/main" val="3623901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131</Words>
  <Application>Microsoft Macintosh PowerPoint</Application>
  <PresentationFormat>Widescreen</PresentationFormat>
  <Paragraphs>35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Villaescusa-Navarro</dc:creator>
  <cp:lastModifiedBy>Francisco Villaescusa-Navarro</cp:lastModifiedBy>
  <cp:revision>11</cp:revision>
  <dcterms:created xsi:type="dcterms:W3CDTF">2020-12-29T01:15:57Z</dcterms:created>
  <dcterms:modified xsi:type="dcterms:W3CDTF">2022-07-30T04:25:41Z</dcterms:modified>
</cp:coreProperties>
</file>

<file path=docProps/thumbnail.jpeg>
</file>